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8" r:id="rId2"/>
    <p:sldId id="259" r:id="rId3"/>
    <p:sldId id="329" r:id="rId4"/>
    <p:sldId id="261" r:id="rId5"/>
    <p:sldId id="262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00" r:id="rId26"/>
    <p:sldId id="325" r:id="rId27"/>
    <p:sldId id="326" r:id="rId28"/>
    <p:sldId id="327" r:id="rId29"/>
    <p:sldId id="328" r:id="rId30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85" d="100"/>
          <a:sy n="85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AD32C0-2E39-45D3-B17C-6951506004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9D125-8328-4BE2-AAE4-FBE0C85601D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7CD530-3C52-43F4-9CBB-9AC9A3F34C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2BA8A-9BB7-4D9A-A77D-4DE88C589C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14DD9-D69A-41FB-8C05-DF02E9558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726CA-3B0F-4F94-8017-B8CEC5842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988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1952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0250" y="6505575"/>
            <a:ext cx="1633538" cy="352425"/>
          </a:xfrm>
        </p:spPr>
        <p:txBody>
          <a:bodyPr/>
          <a:lstStyle>
            <a:lvl1pPr>
              <a:defRPr/>
            </a:lvl1pPr>
          </a:lstStyle>
          <a:p>
            <a:fld id="{F09F2C88-FFFA-4143-AC55-36950B1E3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00444-09F0-41BD-A908-D9B3AAEE6E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272A9-1DC6-416D-BC05-EF9319572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806B8-9F77-4D9C-A2B2-423EAE7118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5B506-0D2F-4E9E-A3C6-ADC98415C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2DE14-A262-4520-A0D9-B6FDEC5D3B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5D9EA-ECCC-4492-A794-378DD88B8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A87EA-98B4-44E1-B447-3C16016D1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D415B-73C9-4D23-9F2A-0E8EEA198A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988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19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0250" y="6505575"/>
            <a:ext cx="16335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2B8987-7A15-49B0-8E73-5BC78AEEDE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dirty="0"/>
              <a:t>      WINDOWS </a:t>
            </a:r>
            <a:r>
              <a:rPr lang="en" dirty="0" smtClean="0"/>
              <a:t>10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</a:t>
            </a:r>
            <a:r>
              <a:rPr lang="en" sz="1400" dirty="0" smtClean="0"/>
              <a:t>01</a:t>
            </a:r>
            <a:r>
              <a:rPr lang="en" sz="1400" b="1" dirty="0" smtClean="0"/>
              <a:t>  </a:t>
            </a:r>
            <a:r>
              <a:rPr lang="en" sz="1400" b="1" dirty="0"/>
              <a:t>Class 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Unit: </a:t>
            </a:r>
            <a:r>
              <a:rPr lang="en" sz="1400" b="1" dirty="0"/>
              <a:t>Windows </a:t>
            </a:r>
            <a:r>
              <a:rPr lang="en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Basics of the Windows </a:t>
            </a:r>
            <a:r>
              <a:rPr lang="en" sz="1400" b="1" dirty="0" smtClean="0"/>
              <a:t>10 </a:t>
            </a:r>
            <a:r>
              <a:rPr lang="en" sz="1400" b="1" dirty="0"/>
              <a:t>operating </a:t>
            </a:r>
            <a:r>
              <a:rPr lang="en" sz="1400" b="1" dirty="0" smtClean="0"/>
              <a:t>system.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838197" y="3259296"/>
            <a:ext cx="3489346" cy="4572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</a:t>
            </a:r>
            <a:r>
              <a:rPr lang="en" sz="1000" smtClean="0"/>
              <a:t>© </a:t>
            </a:r>
            <a:r>
              <a:rPr lang="en" sz="1000" dirty="0" smtClean="0"/>
              <a:t>2016</a:t>
            </a:r>
            <a:r>
              <a:rPr lang="en" sz="1000" smtClean="0"/>
              <a:t> </a:t>
            </a:r>
            <a:r>
              <a:rPr lang="en" sz="1000" dirty="0"/>
              <a:t>- Faculty of Medical Sciences, University of Kragujevac. Copying and reproduction is not permitted.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Taskbar</a:t>
            </a:r>
          </a:p>
        </p:txBody>
      </p:sp>
      <p:sp>
        <p:nvSpPr>
          <p:cNvPr id="130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0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5A125-813F-4AE7-8243-A51BD67D3F7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1187450" y="3068638"/>
            <a:ext cx="1790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b="1"/>
              <a:t>Quick launch bar</a:t>
            </a:r>
            <a:endParaRPr lang="en-US"/>
          </a:p>
        </p:txBody>
      </p:sp>
      <p:sp>
        <p:nvSpPr>
          <p:cNvPr id="130056" name="TextBox 8"/>
          <p:cNvSpPr txBox="1">
            <a:spLocks noChangeArrowheads="1"/>
          </p:cNvSpPr>
          <p:nvPr/>
        </p:nvSpPr>
        <p:spPr bwMode="auto">
          <a:xfrm>
            <a:off x="5508625" y="5300663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b="1"/>
              <a:t>Notification area</a:t>
            </a:r>
          </a:p>
        </p:txBody>
      </p:sp>
      <p:sp>
        <p:nvSpPr>
          <p:cNvPr id="13005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4020" y="2697091"/>
            <a:ext cx="5943600" cy="38227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21511" y="4643293"/>
            <a:ext cx="3715894" cy="58008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Setting the date and time</a:t>
            </a:r>
          </a:p>
        </p:txBody>
      </p:sp>
      <p:sp>
        <p:nvSpPr>
          <p:cNvPr id="131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1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6CF08B-BFBE-4533-B944-13C359631C9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10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6027" y="1534538"/>
            <a:ext cx="6494811" cy="39616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Sound settings</a:t>
            </a:r>
          </a:p>
        </p:txBody>
      </p:sp>
      <p:sp>
        <p:nvSpPr>
          <p:cNvPr id="1331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3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A82A16-97EC-43E3-A8F2-8ACB860598F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2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9799" y="1825727"/>
            <a:ext cx="34099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28779" y="2827849"/>
            <a:ext cx="45243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Personalization - Themes</a:t>
            </a:r>
          </a:p>
        </p:txBody>
      </p:sp>
      <p:sp>
        <p:nvSpPr>
          <p:cNvPr id="1372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7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05FEA1-CD49-4150-BB36-8D785C6787E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372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67268"/>
          <a:stretch>
            <a:fillRect/>
          </a:stretch>
        </p:blipFill>
        <p:spPr bwMode="auto">
          <a:xfrm>
            <a:off x="638977" y="2036250"/>
            <a:ext cx="1770045" cy="32504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21858" y="1809135"/>
            <a:ext cx="5793517" cy="43254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 err="1" smtClean="0"/>
              <a:t>Personalization </a:t>
            </a:r>
            <a:r>
              <a:rPr lang="en" dirty="0" smtClean="0"/>
              <a:t>- </a:t>
            </a:r>
            <a:r>
              <a:rPr lang="en" dirty="0" err="1" smtClean="0"/>
              <a:t>colors</a:t>
            </a:r>
            <a:r>
              <a:rPr lang="en" dirty="0" smtClean="0"/>
              <a:t> </a:t>
            </a:r>
            <a:r>
              <a:rPr lang="en" dirty="0" err="1" smtClean="0"/>
              <a:t>windows</a:t>
            </a:r>
            <a:endParaRPr lang="en-US" dirty="0" smtClean="0"/>
          </a:p>
        </p:txBody>
      </p:sp>
      <p:sp>
        <p:nvSpPr>
          <p:cNvPr id="138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8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8D2BBF-3B8D-4986-8D67-5BF393F05FB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382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6070" y="1488661"/>
            <a:ext cx="7404033" cy="41943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 smtClean="0"/>
              <a:t>Screen Saver</a:t>
            </a:r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11045" y="1740311"/>
            <a:ext cx="6862915" cy="408038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 smtClean="0"/>
              <a:t>Background settings</a:t>
            </a:r>
            <a:endParaRPr lang="en-US" dirty="0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92277" y="1603098"/>
            <a:ext cx="6993194" cy="41487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Selecting the date and time display format</a:t>
            </a:r>
            <a:endParaRPr lang="en-US" smtClean="0"/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69630" y="1504950"/>
            <a:ext cx="4204739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Language settings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83095" y="3523968"/>
            <a:ext cx="2857500" cy="27527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89703" y="4149213"/>
            <a:ext cx="4198374" cy="22031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2006" y="1482896"/>
            <a:ext cx="4820265" cy="241067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Installation of the program</a:t>
            </a:r>
          </a:p>
        </p:txBody>
      </p:sp>
      <p:sp>
        <p:nvSpPr>
          <p:cNvPr id="142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2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1901DC-3F22-4F7C-B53E-1F6034BDB1E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423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4576" y="1750676"/>
            <a:ext cx="931931" cy="12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55718" y="2236404"/>
            <a:ext cx="4752975" cy="36957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 smtClean="0"/>
              <a:t>Windows 10</a:t>
            </a:r>
            <a:endParaRPr lang="en-US" dirty="0" smtClean="0"/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" dirty="0" smtClean="0"/>
              <a:t>Windows operating version system by Microsoft corporation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It is the successor of Windows 7 and Windows 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 dirty="0" smtClean="0"/>
              <a:t>Lecture no. 1 © Faculty of Medical Sciences, University of Kragujevac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 smtClean="0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Selecting installation options</a:t>
            </a:r>
          </a:p>
        </p:txBody>
      </p:sp>
      <p:sp>
        <p:nvSpPr>
          <p:cNvPr id="147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7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4FDBA0-2429-43D7-965F-7762015EA62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474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04299" y="1551490"/>
            <a:ext cx="5088114" cy="40135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" smtClean="0"/>
              <a:t>Selecting the location of the file to be installed</a:t>
            </a:r>
            <a:endParaRPr lang="en-US"/>
          </a:p>
        </p:txBody>
      </p:sp>
      <p:sp>
        <p:nvSpPr>
          <p:cNvPr id="1484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8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8BB42-CA13-4279-84F4-AE4722FA4E5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4848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25474" y="1508816"/>
            <a:ext cx="6909158" cy="452818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Installation flow</a:t>
            </a:r>
          </a:p>
        </p:txBody>
      </p:sp>
      <p:sp>
        <p:nvSpPr>
          <p:cNvPr id="1495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49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0F137-ABE2-434A-933D-2C250CDEB2E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4951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5203" y="1430158"/>
            <a:ext cx="3654682" cy="315167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85127" y="2739421"/>
            <a:ext cx="4529667" cy="35225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" smtClean="0"/>
              <a:t>Program removal - uninstallation</a:t>
            </a:r>
            <a:endParaRPr lang="en-US"/>
          </a:p>
        </p:txBody>
      </p:sp>
      <p:sp>
        <p:nvSpPr>
          <p:cNvPr id="1505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0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5066D2-BEB2-48F9-9F8D-30FD97F8084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5053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95020" y="1710949"/>
            <a:ext cx="6070785" cy="43210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Uninstalling the program</a:t>
            </a:r>
          </a:p>
        </p:txBody>
      </p:sp>
      <p:sp>
        <p:nvSpPr>
          <p:cNvPr id="151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1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18B8D5-A50A-4C34-B156-DE9E1F9CE9E8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5155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77757" y="1538313"/>
            <a:ext cx="5670295" cy="420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Using Print Screen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b="1" dirty="0" smtClean="0"/>
              <a:t>Print Screen </a:t>
            </a:r>
            <a:r>
              <a:rPr lang="en" dirty="0" smtClean="0"/>
              <a:t>or </a:t>
            </a:r>
            <a:r>
              <a:rPr lang="en" b="1" dirty="0" smtClean="0"/>
              <a:t>PrtScr</a:t>
            </a:r>
            <a:endParaRPr lang="sr-Latn-RS" b="1" dirty="0" smtClean="0"/>
          </a:p>
          <a:p>
            <a:pPr lvl="1"/>
            <a:r>
              <a:rPr lang="en" dirty="0" smtClean="0"/>
              <a:t>records the current screen content to the Clipboard</a:t>
            </a:r>
            <a:endParaRPr lang="sr-Latn-RS" dirty="0" smtClean="0"/>
          </a:p>
          <a:p>
            <a:r>
              <a:rPr lang="en" b="1" dirty="0" smtClean="0"/>
              <a:t>Alt+Print Screen</a:t>
            </a:r>
            <a:endParaRPr lang="sr-Cyrl-RS" b="1" dirty="0" smtClean="0"/>
          </a:p>
          <a:p>
            <a:pPr lvl="1"/>
            <a:r>
              <a:rPr lang="en-US" dirty="0" smtClean="0"/>
              <a:t>I</a:t>
            </a:r>
            <a:r>
              <a:rPr lang="en" dirty="0" smtClean="0"/>
              <a:t>f you want to record only the active window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 smtClean="0"/>
              <a:t>Lecture no. 1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smtClean="0"/>
              <a:t>Medical statistics and informatics</a:t>
            </a:r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Help function</a:t>
            </a:r>
          </a:p>
        </p:txBody>
      </p:sp>
      <p:sp>
        <p:nvSpPr>
          <p:cNvPr id="1525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2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AA10A2-2DE7-4890-8F82-ED829E421AB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525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55" y="1597149"/>
            <a:ext cx="2676563" cy="384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6592" y="1710811"/>
            <a:ext cx="4646971" cy="37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Search help window</a:t>
            </a:r>
          </a:p>
        </p:txBody>
      </p:sp>
      <p:sp>
        <p:nvSpPr>
          <p:cNvPr id="1536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3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DB6ED3-3178-4325-B558-9E509930DFAE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536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5788" y="1430479"/>
            <a:ext cx="3370806" cy="33283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04065" y="2993334"/>
            <a:ext cx="5403533" cy="312573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Icons</a:t>
            </a:r>
          </a:p>
        </p:txBody>
      </p:sp>
      <p:sp>
        <p:nvSpPr>
          <p:cNvPr id="1546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4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CDF899-2CC3-45BE-9A83-A034AF40C02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463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656799" y="2864016"/>
            <a:ext cx="712802" cy="72356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62868" y="3980973"/>
            <a:ext cx="1944922" cy="84283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85290" y="5143489"/>
            <a:ext cx="839691" cy="779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29398" t="18343" r="46506" b="58925"/>
          <a:stretch>
            <a:fillRect/>
          </a:stretch>
        </p:blipFill>
        <p:spPr bwMode="auto">
          <a:xfrm>
            <a:off x="643467" y="1778000"/>
            <a:ext cx="209973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Creating shortcuts on the desktop</a:t>
            </a:r>
          </a:p>
        </p:txBody>
      </p:sp>
      <p:sp>
        <p:nvSpPr>
          <p:cNvPr id="1556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55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7CCB6-4021-42CB-AC61-E198C244A465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556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972802" y="1310250"/>
            <a:ext cx="48641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Versions of Windows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Home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Pro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 dirty="0" smtClean="0"/>
              <a:t>Lecture no. 1 © Faculty of Medical Sciences, University of Kragujevac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dirty="0" smtClean="0"/>
              <a:t>Medical statistics and informatics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"/>
              <a:t>System requirements for installation</a:t>
            </a:r>
            <a:endParaRPr lang="en-US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" sz="2800" dirty="0" smtClean="0"/>
              <a:t>1 gigahertz (GHz) or faster 32-bit (x86) or 64-bit (x64) processor</a:t>
            </a:r>
          </a:p>
          <a:p>
            <a:pPr algn="just" eaLnBrk="1" hangingPunct="1"/>
            <a:r>
              <a:rPr lang="en" sz="2800" dirty="0" smtClean="0"/>
              <a:t>1 gigabyte (GB) of RAM (32-bit) or 2 GB of RAM (64-bit)</a:t>
            </a:r>
          </a:p>
          <a:p>
            <a:pPr algn="just" eaLnBrk="1" hangingPunct="1"/>
            <a:r>
              <a:rPr lang="en" sz="2800" dirty="0" smtClean="0"/>
              <a:t>16 GB (32-bit) or 20 GB (64-bit) of available hard disk space</a:t>
            </a:r>
          </a:p>
          <a:p>
            <a:pPr algn="just" eaLnBrk="1" hangingPunct="1"/>
            <a:r>
              <a:rPr lang="en" sz="2800" dirty="0" smtClean="0"/>
              <a:t>DirectX 9 graphics device with WDDM driver 1.0 or newer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 smtClean="0"/>
              <a:t>Lecture no. 1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smtClean="0"/>
              <a:t>Medical statistics and informatics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 err="1" smtClean="0"/>
              <a:t>Advantages </a:t>
            </a:r>
            <a:r>
              <a:rPr lang="en" dirty="0" smtClean="0"/>
              <a:t>of Windows 10</a:t>
            </a:r>
            <a:endParaRPr lang="en-US" dirty="0" smtClean="0"/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" dirty="0" smtClean="0"/>
              <a:t>Direct burning of files to discs without installing special software</a:t>
            </a:r>
          </a:p>
          <a:p>
            <a:pPr eaLnBrk="1" hangingPunct="1"/>
            <a:r>
              <a:rPr lang="en" dirty="0" smtClean="0"/>
              <a:t>Data indexing that contributes to fast search</a:t>
            </a:r>
          </a:p>
          <a:p>
            <a:pPr eaLnBrk="1" hangingPunct="1"/>
            <a:r>
              <a:rPr lang="en" dirty="0" smtClean="0"/>
              <a:t>A task bar that allows you to quickly move through multiple windows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 smtClean="0"/>
              <a:t>Lecture no. 1 © Faculty of Medical Sciences, University of Kragujevac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smtClean="0"/>
              <a:t>Medical statistics and informatics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" smtClean="0"/>
              <a:t>Closing an unresponsive application</a:t>
            </a:r>
            <a:endParaRPr lang="en-US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1CD48-88B4-4301-85B9-BB64B5E4284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2493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63626" y="1309913"/>
            <a:ext cx="5700735" cy="476642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" smtClean="0"/>
              <a:t>Closing an unresponsive application</a:t>
            </a:r>
            <a:endParaRPr lang="en-US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259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D3D906-5235-4EC4-9444-97152F42F4D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59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04449" y="1767386"/>
            <a:ext cx="6254880" cy="385666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Control Panel</a:t>
            </a:r>
          </a:p>
        </p:txBody>
      </p:sp>
      <p:sp>
        <p:nvSpPr>
          <p:cNvPr id="1280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280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764B34-77E2-4DF2-AAAF-FFBC131F66C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80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Ð¡ÑÐ¾Ð´Ð½Ð° ÑÐ»Ð¸ÐºÐ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235" y="1654266"/>
            <a:ext cx="7737178" cy="42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mtClean="0"/>
              <a:t>Computer configuration</a:t>
            </a:r>
          </a:p>
        </p:txBody>
      </p:sp>
      <p:sp>
        <p:nvSpPr>
          <p:cNvPr id="1290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Medical statistics and informatics</a:t>
            </a:r>
            <a:endParaRPr lang="en-US" smtClean="0"/>
          </a:p>
        </p:txBody>
      </p:sp>
      <p:sp>
        <p:nvSpPr>
          <p:cNvPr id="1290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1F38F5-DDC1-4367-8A4B-78F828177956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29029" name="Content Placeholder 5" descr="j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89800" y="211138"/>
            <a:ext cx="1655763" cy="952500"/>
          </a:xfrm>
        </p:spPr>
      </p:pic>
      <p:sp>
        <p:nvSpPr>
          <p:cNvPr id="129031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" smtClean="0"/>
              <a:t>Lecture no. 1 © Faculty of Medical Sciences, University of Kragujevac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56598" y="1532350"/>
            <a:ext cx="5850467" cy="444223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136</TotalTime>
  <Words>802</Words>
  <Application>Microsoft Office PowerPoint</Application>
  <PresentationFormat>On-screen Show (4:3)</PresentationFormat>
  <Paragraphs>140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FIT slajd predavanja</vt:lpstr>
      <vt:lpstr>      WINDOWS 10</vt:lpstr>
      <vt:lpstr>Windows 10</vt:lpstr>
      <vt:lpstr>Versions of Windows 10</vt:lpstr>
      <vt:lpstr>System requirements for installation</vt:lpstr>
      <vt:lpstr>Advantages of Windows 10</vt:lpstr>
      <vt:lpstr>Closing an unresponsive application</vt:lpstr>
      <vt:lpstr>Closing an unresponsive application</vt:lpstr>
      <vt:lpstr>Control Panel</vt:lpstr>
      <vt:lpstr>Computer configuration</vt:lpstr>
      <vt:lpstr>Taskbar</vt:lpstr>
      <vt:lpstr>Setting the date and time</vt:lpstr>
      <vt:lpstr>Sound settings</vt:lpstr>
      <vt:lpstr>Personalization - Themes</vt:lpstr>
      <vt:lpstr>Personalization - colors windows</vt:lpstr>
      <vt:lpstr>Screen Saver</vt:lpstr>
      <vt:lpstr>Background settings</vt:lpstr>
      <vt:lpstr>Selecting the date and time display format</vt:lpstr>
      <vt:lpstr>Language settings</vt:lpstr>
      <vt:lpstr>Installation of the program</vt:lpstr>
      <vt:lpstr>Selecting installation options</vt:lpstr>
      <vt:lpstr>Selecting the location of the file to be installed</vt:lpstr>
      <vt:lpstr>Installation flow</vt:lpstr>
      <vt:lpstr>Program removal - uninstallation</vt:lpstr>
      <vt:lpstr>Uninstalling the program</vt:lpstr>
      <vt:lpstr>Using Print Screen</vt:lpstr>
      <vt:lpstr>Help function</vt:lpstr>
      <vt:lpstr>Search help window</vt:lpstr>
      <vt:lpstr>Icons</vt:lpstr>
      <vt:lpstr>Creating shortcuts on the desktop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Katedra</dc:creator>
  <cp:lastModifiedBy>HP</cp:lastModifiedBy>
  <cp:revision>164</cp:revision>
  <dcterms:created xsi:type="dcterms:W3CDTF">2006-09-26T20:52:51Z</dcterms:created>
  <dcterms:modified xsi:type="dcterms:W3CDTF">2023-09-07T12:30:00Z</dcterms:modified>
</cp:coreProperties>
</file>